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Barlow Condensed Bold" charset="1" panose="00000806000000000000"/>
      <p:regular r:id="rId14"/>
    </p:embeddedFont>
    <p:embeddedFont>
      <p:font typeface="Open Sans Bold" charset="1" panose="00000000000000000000"/>
      <p:regular r:id="rId15"/>
    </p:embeddedFont>
    <p:embeddedFont>
      <p:font typeface="Canva Sans Bold" charset="1" panose="020B0803030501040103"/>
      <p:regular r:id="rId16"/>
    </p:embeddedFont>
    <p:embeddedFont>
      <p:font typeface="Hangyaboly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5.jpeg" Type="http://schemas.openxmlformats.org/officeDocument/2006/relationships/image"/><Relationship Id="rId6" Target="../media/image6.jpeg" Type="http://schemas.openxmlformats.org/officeDocument/2006/relationships/image"/><Relationship Id="rId7" Target="../media/image7.jpeg" Type="http://schemas.openxmlformats.org/officeDocument/2006/relationships/image"/><Relationship Id="rId8" Target="../media/image8.jpeg" Type="http://schemas.openxmlformats.org/officeDocument/2006/relationships/image"/><Relationship Id="rId9" Target="../media/image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5223" y="2008028"/>
            <a:ext cx="15945139" cy="15945139"/>
          </a:xfrm>
          <a:custGeom>
            <a:avLst/>
            <a:gdLst/>
            <a:ahLst/>
            <a:cxnLst/>
            <a:rect r="r" b="b" t="t" l="l"/>
            <a:pathLst>
              <a:path h="15945139" w="15945139">
                <a:moveTo>
                  <a:pt x="0" y="0"/>
                </a:moveTo>
                <a:lnTo>
                  <a:pt x="15945139" y="0"/>
                </a:lnTo>
                <a:lnTo>
                  <a:pt x="15945139" y="15945139"/>
                </a:lnTo>
                <a:lnTo>
                  <a:pt x="0" y="15945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22611" y="6488751"/>
            <a:ext cx="9842777" cy="9842777"/>
          </a:xfrm>
          <a:custGeom>
            <a:avLst/>
            <a:gdLst/>
            <a:ahLst/>
            <a:cxnLst/>
            <a:rect r="r" b="b" t="t" l="l"/>
            <a:pathLst>
              <a:path h="9842777" w="9842777">
                <a:moveTo>
                  <a:pt x="0" y="0"/>
                </a:moveTo>
                <a:lnTo>
                  <a:pt x="9842778" y="0"/>
                </a:lnTo>
                <a:lnTo>
                  <a:pt x="9842778" y="9842777"/>
                </a:lnTo>
                <a:lnTo>
                  <a:pt x="0" y="98427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2985144"/>
            <a:ext cx="18454056" cy="6764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38"/>
              </a:lnSpc>
            </a:pPr>
            <a:r>
              <a:rPr lang="en-US" b="true" sz="23304">
                <a:solidFill>
                  <a:srgbClr val="FFFB98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STELLAR STORIES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8180762" y="7912067"/>
            <a:ext cx="214475" cy="1346233"/>
            <a:chOff x="0" y="0"/>
            <a:chExt cx="56487" cy="3545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487" cy="354563"/>
            </a:xfrm>
            <a:custGeom>
              <a:avLst/>
              <a:gdLst/>
              <a:ahLst/>
              <a:cxnLst/>
              <a:rect r="r" b="b" t="t" l="l"/>
              <a:pathLst>
                <a:path h="354563" w="56487">
                  <a:moveTo>
                    <a:pt x="28244" y="0"/>
                  </a:moveTo>
                  <a:lnTo>
                    <a:pt x="28244" y="0"/>
                  </a:lnTo>
                  <a:cubicBezTo>
                    <a:pt x="43842" y="0"/>
                    <a:pt x="56487" y="12645"/>
                    <a:pt x="56487" y="28244"/>
                  </a:cubicBezTo>
                  <a:lnTo>
                    <a:pt x="56487" y="326320"/>
                  </a:lnTo>
                  <a:cubicBezTo>
                    <a:pt x="56487" y="333811"/>
                    <a:pt x="53512" y="340994"/>
                    <a:pt x="48215" y="346291"/>
                  </a:cubicBezTo>
                  <a:cubicBezTo>
                    <a:pt x="42918" y="351588"/>
                    <a:pt x="35734" y="354563"/>
                    <a:pt x="28244" y="354563"/>
                  </a:cubicBezTo>
                  <a:lnTo>
                    <a:pt x="28244" y="354563"/>
                  </a:lnTo>
                  <a:cubicBezTo>
                    <a:pt x="20753" y="354563"/>
                    <a:pt x="13569" y="351588"/>
                    <a:pt x="8272" y="346291"/>
                  </a:cubicBezTo>
                  <a:cubicBezTo>
                    <a:pt x="2976" y="340994"/>
                    <a:pt x="0" y="333811"/>
                    <a:pt x="0" y="326320"/>
                  </a:cubicBezTo>
                  <a:lnTo>
                    <a:pt x="0" y="28244"/>
                  </a:lnTo>
                  <a:cubicBezTo>
                    <a:pt x="0" y="20753"/>
                    <a:pt x="2976" y="13569"/>
                    <a:pt x="8272" y="8272"/>
                  </a:cubicBezTo>
                  <a:cubicBezTo>
                    <a:pt x="13569" y="2976"/>
                    <a:pt x="20753" y="0"/>
                    <a:pt x="282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6487" cy="392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13294" y="1457625"/>
            <a:ext cx="15227068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b="true" sz="8000" spc="1392">
                <a:solidFill>
                  <a:srgbClr val="C1E7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JBL-WANNABEES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180762" y="7912067"/>
            <a:ext cx="214475" cy="1346233"/>
            <a:chOff x="0" y="0"/>
            <a:chExt cx="56487" cy="3545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87" cy="354563"/>
            </a:xfrm>
            <a:custGeom>
              <a:avLst/>
              <a:gdLst/>
              <a:ahLst/>
              <a:cxnLst/>
              <a:rect r="r" b="b" t="t" l="l"/>
              <a:pathLst>
                <a:path h="354563" w="56487">
                  <a:moveTo>
                    <a:pt x="28244" y="0"/>
                  </a:moveTo>
                  <a:lnTo>
                    <a:pt x="28244" y="0"/>
                  </a:lnTo>
                  <a:cubicBezTo>
                    <a:pt x="43842" y="0"/>
                    <a:pt x="56487" y="12645"/>
                    <a:pt x="56487" y="28244"/>
                  </a:cubicBezTo>
                  <a:lnTo>
                    <a:pt x="56487" y="326320"/>
                  </a:lnTo>
                  <a:cubicBezTo>
                    <a:pt x="56487" y="333811"/>
                    <a:pt x="53512" y="340994"/>
                    <a:pt x="48215" y="346291"/>
                  </a:cubicBezTo>
                  <a:cubicBezTo>
                    <a:pt x="42918" y="351588"/>
                    <a:pt x="35734" y="354563"/>
                    <a:pt x="28244" y="354563"/>
                  </a:cubicBezTo>
                  <a:lnTo>
                    <a:pt x="28244" y="354563"/>
                  </a:lnTo>
                  <a:cubicBezTo>
                    <a:pt x="20753" y="354563"/>
                    <a:pt x="13569" y="351588"/>
                    <a:pt x="8272" y="346291"/>
                  </a:cubicBezTo>
                  <a:cubicBezTo>
                    <a:pt x="2976" y="340994"/>
                    <a:pt x="0" y="333811"/>
                    <a:pt x="0" y="326320"/>
                  </a:cubicBezTo>
                  <a:lnTo>
                    <a:pt x="0" y="28244"/>
                  </a:lnTo>
                  <a:cubicBezTo>
                    <a:pt x="0" y="20753"/>
                    <a:pt x="2976" y="13569"/>
                    <a:pt x="8272" y="8272"/>
                  </a:cubicBezTo>
                  <a:cubicBezTo>
                    <a:pt x="13569" y="2976"/>
                    <a:pt x="20753" y="0"/>
                    <a:pt x="282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6487" cy="392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0770703" y="1345293"/>
            <a:ext cx="17883413" cy="1788341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3313477" y="2115327"/>
            <a:ext cx="8396711" cy="8396711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0" y="6350000"/>
                  </a:lnTo>
                  <a:lnTo>
                    <a:pt x="6350000" y="6350000"/>
                  </a:lnTo>
                  <a:cubicBezTo>
                    <a:pt x="6350000" y="2843530"/>
                    <a:pt x="3506470" y="0"/>
                    <a:pt x="0" y="0"/>
                  </a:cubicBezTo>
                  <a:close/>
                </a:path>
              </a:pathLst>
            </a:custGeom>
            <a:blipFill>
              <a:blip r:embed="rId3"/>
              <a:stretch>
                <a:fillRect l="-38888" t="0" r="-38888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596731" y="1804564"/>
            <a:ext cx="2103119" cy="2103119"/>
          </a:xfrm>
          <a:custGeom>
            <a:avLst/>
            <a:gdLst/>
            <a:ahLst/>
            <a:cxnLst/>
            <a:rect r="r" b="b" t="t" l="l"/>
            <a:pathLst>
              <a:path h="2103119" w="2103119">
                <a:moveTo>
                  <a:pt x="0" y="0"/>
                </a:moveTo>
                <a:lnTo>
                  <a:pt x="2103119" y="0"/>
                </a:lnTo>
                <a:lnTo>
                  <a:pt x="2103119" y="2103119"/>
                </a:lnTo>
                <a:lnTo>
                  <a:pt x="0" y="2103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82474" y="2709022"/>
            <a:ext cx="3379622" cy="4663011"/>
            <a:chOff x="0" y="0"/>
            <a:chExt cx="589095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89095" cy="812800"/>
            </a:xfrm>
            <a:custGeom>
              <a:avLst/>
              <a:gdLst/>
              <a:ahLst/>
              <a:cxnLst/>
              <a:rect r="r" b="b" t="t" l="l"/>
              <a:pathLst>
                <a:path h="812800" w="589095">
                  <a:moveTo>
                    <a:pt x="52688" y="0"/>
                  </a:moveTo>
                  <a:lnTo>
                    <a:pt x="536408" y="0"/>
                  </a:lnTo>
                  <a:cubicBezTo>
                    <a:pt x="550381" y="0"/>
                    <a:pt x="563782" y="5551"/>
                    <a:pt x="573663" y="15432"/>
                  </a:cubicBezTo>
                  <a:cubicBezTo>
                    <a:pt x="583544" y="25313"/>
                    <a:pt x="589095" y="38714"/>
                    <a:pt x="589095" y="52688"/>
                  </a:cubicBezTo>
                  <a:lnTo>
                    <a:pt x="589095" y="760112"/>
                  </a:lnTo>
                  <a:cubicBezTo>
                    <a:pt x="589095" y="774086"/>
                    <a:pt x="583544" y="787487"/>
                    <a:pt x="573663" y="797368"/>
                  </a:cubicBezTo>
                  <a:cubicBezTo>
                    <a:pt x="563782" y="807249"/>
                    <a:pt x="550381" y="812800"/>
                    <a:pt x="536408" y="812800"/>
                  </a:cubicBezTo>
                  <a:lnTo>
                    <a:pt x="52688" y="812800"/>
                  </a:lnTo>
                  <a:cubicBezTo>
                    <a:pt x="38714" y="812800"/>
                    <a:pt x="25313" y="807249"/>
                    <a:pt x="15432" y="797368"/>
                  </a:cubicBezTo>
                  <a:cubicBezTo>
                    <a:pt x="5551" y="787487"/>
                    <a:pt x="0" y="774086"/>
                    <a:pt x="0" y="760112"/>
                  </a:cubicBezTo>
                  <a:lnTo>
                    <a:pt x="0" y="52688"/>
                  </a:lnTo>
                  <a:cubicBezTo>
                    <a:pt x="0" y="38714"/>
                    <a:pt x="5551" y="25313"/>
                    <a:pt x="15432" y="15432"/>
                  </a:cubicBezTo>
                  <a:cubicBezTo>
                    <a:pt x="25313" y="5551"/>
                    <a:pt x="38714" y="0"/>
                    <a:pt x="52688" y="0"/>
                  </a:cubicBezTo>
                  <a:close/>
                </a:path>
              </a:pathLst>
            </a:custGeom>
            <a:blipFill>
              <a:blip r:embed="rId5"/>
              <a:stretch>
                <a:fillRect l="-7263" t="-3447" r="-15249" b="-14747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3754670" y="2709022"/>
            <a:ext cx="3379622" cy="4663011"/>
            <a:chOff x="0" y="0"/>
            <a:chExt cx="589095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89095" cy="812800"/>
            </a:xfrm>
            <a:custGeom>
              <a:avLst/>
              <a:gdLst/>
              <a:ahLst/>
              <a:cxnLst/>
              <a:rect r="r" b="b" t="t" l="l"/>
              <a:pathLst>
                <a:path h="812800" w="589095">
                  <a:moveTo>
                    <a:pt x="52688" y="0"/>
                  </a:moveTo>
                  <a:lnTo>
                    <a:pt x="536408" y="0"/>
                  </a:lnTo>
                  <a:cubicBezTo>
                    <a:pt x="550381" y="0"/>
                    <a:pt x="563782" y="5551"/>
                    <a:pt x="573663" y="15432"/>
                  </a:cubicBezTo>
                  <a:cubicBezTo>
                    <a:pt x="583544" y="25313"/>
                    <a:pt x="589095" y="38714"/>
                    <a:pt x="589095" y="52688"/>
                  </a:cubicBezTo>
                  <a:lnTo>
                    <a:pt x="589095" y="760112"/>
                  </a:lnTo>
                  <a:cubicBezTo>
                    <a:pt x="589095" y="774086"/>
                    <a:pt x="583544" y="787487"/>
                    <a:pt x="573663" y="797368"/>
                  </a:cubicBezTo>
                  <a:cubicBezTo>
                    <a:pt x="563782" y="807249"/>
                    <a:pt x="550381" y="812800"/>
                    <a:pt x="536408" y="812800"/>
                  </a:cubicBezTo>
                  <a:lnTo>
                    <a:pt x="52688" y="812800"/>
                  </a:lnTo>
                  <a:cubicBezTo>
                    <a:pt x="38714" y="812800"/>
                    <a:pt x="25313" y="807249"/>
                    <a:pt x="15432" y="797368"/>
                  </a:cubicBezTo>
                  <a:cubicBezTo>
                    <a:pt x="5551" y="787487"/>
                    <a:pt x="0" y="774086"/>
                    <a:pt x="0" y="760112"/>
                  </a:cubicBezTo>
                  <a:lnTo>
                    <a:pt x="0" y="52688"/>
                  </a:lnTo>
                  <a:cubicBezTo>
                    <a:pt x="0" y="38714"/>
                    <a:pt x="5551" y="25313"/>
                    <a:pt x="15432" y="15432"/>
                  </a:cubicBezTo>
                  <a:cubicBezTo>
                    <a:pt x="25313" y="5551"/>
                    <a:pt x="38714" y="0"/>
                    <a:pt x="52688" y="0"/>
                  </a:cubicBezTo>
                  <a:close/>
                </a:path>
              </a:pathLst>
            </a:custGeom>
            <a:blipFill>
              <a:blip r:embed="rId6"/>
              <a:stretch>
                <a:fillRect l="-88739" t="-15268" r="-225878" b="-53765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801140" y="2709022"/>
            <a:ext cx="3379622" cy="4663011"/>
            <a:chOff x="0" y="0"/>
            <a:chExt cx="589095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89095" cy="812800"/>
            </a:xfrm>
            <a:custGeom>
              <a:avLst/>
              <a:gdLst/>
              <a:ahLst/>
              <a:cxnLst/>
              <a:rect r="r" b="b" t="t" l="l"/>
              <a:pathLst>
                <a:path h="812800" w="589095">
                  <a:moveTo>
                    <a:pt x="52688" y="0"/>
                  </a:moveTo>
                  <a:lnTo>
                    <a:pt x="536408" y="0"/>
                  </a:lnTo>
                  <a:cubicBezTo>
                    <a:pt x="550381" y="0"/>
                    <a:pt x="563782" y="5551"/>
                    <a:pt x="573663" y="15432"/>
                  </a:cubicBezTo>
                  <a:cubicBezTo>
                    <a:pt x="583544" y="25313"/>
                    <a:pt x="589095" y="38714"/>
                    <a:pt x="589095" y="52688"/>
                  </a:cubicBezTo>
                  <a:lnTo>
                    <a:pt x="589095" y="760112"/>
                  </a:lnTo>
                  <a:cubicBezTo>
                    <a:pt x="589095" y="774086"/>
                    <a:pt x="583544" y="787487"/>
                    <a:pt x="573663" y="797368"/>
                  </a:cubicBezTo>
                  <a:cubicBezTo>
                    <a:pt x="563782" y="807249"/>
                    <a:pt x="550381" y="812800"/>
                    <a:pt x="536408" y="812800"/>
                  </a:cubicBezTo>
                  <a:lnTo>
                    <a:pt x="52688" y="812800"/>
                  </a:lnTo>
                  <a:cubicBezTo>
                    <a:pt x="38714" y="812800"/>
                    <a:pt x="25313" y="807249"/>
                    <a:pt x="15432" y="797368"/>
                  </a:cubicBezTo>
                  <a:cubicBezTo>
                    <a:pt x="5551" y="787487"/>
                    <a:pt x="0" y="774086"/>
                    <a:pt x="0" y="760112"/>
                  </a:cubicBezTo>
                  <a:lnTo>
                    <a:pt x="0" y="52688"/>
                  </a:lnTo>
                  <a:cubicBezTo>
                    <a:pt x="0" y="38714"/>
                    <a:pt x="5551" y="25313"/>
                    <a:pt x="15432" y="15432"/>
                  </a:cubicBezTo>
                  <a:cubicBezTo>
                    <a:pt x="25313" y="5551"/>
                    <a:pt x="38714" y="0"/>
                    <a:pt x="52688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5585" r="0" b="-112391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964126" y="2709022"/>
            <a:ext cx="3379622" cy="4663011"/>
            <a:chOff x="0" y="0"/>
            <a:chExt cx="589095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89095" cy="812800"/>
            </a:xfrm>
            <a:custGeom>
              <a:avLst/>
              <a:gdLst/>
              <a:ahLst/>
              <a:cxnLst/>
              <a:rect r="r" b="b" t="t" l="l"/>
              <a:pathLst>
                <a:path h="812800" w="589095">
                  <a:moveTo>
                    <a:pt x="52688" y="0"/>
                  </a:moveTo>
                  <a:lnTo>
                    <a:pt x="536408" y="0"/>
                  </a:lnTo>
                  <a:cubicBezTo>
                    <a:pt x="550381" y="0"/>
                    <a:pt x="563782" y="5551"/>
                    <a:pt x="573663" y="15432"/>
                  </a:cubicBezTo>
                  <a:cubicBezTo>
                    <a:pt x="583544" y="25313"/>
                    <a:pt x="589095" y="38714"/>
                    <a:pt x="589095" y="52688"/>
                  </a:cubicBezTo>
                  <a:lnTo>
                    <a:pt x="589095" y="760112"/>
                  </a:lnTo>
                  <a:cubicBezTo>
                    <a:pt x="589095" y="774086"/>
                    <a:pt x="583544" y="787487"/>
                    <a:pt x="573663" y="797368"/>
                  </a:cubicBezTo>
                  <a:cubicBezTo>
                    <a:pt x="563782" y="807249"/>
                    <a:pt x="550381" y="812800"/>
                    <a:pt x="536408" y="812800"/>
                  </a:cubicBezTo>
                  <a:lnTo>
                    <a:pt x="52688" y="812800"/>
                  </a:lnTo>
                  <a:cubicBezTo>
                    <a:pt x="38714" y="812800"/>
                    <a:pt x="25313" y="807249"/>
                    <a:pt x="15432" y="797368"/>
                  </a:cubicBezTo>
                  <a:cubicBezTo>
                    <a:pt x="5551" y="787487"/>
                    <a:pt x="0" y="774086"/>
                    <a:pt x="0" y="760112"/>
                  </a:cubicBezTo>
                  <a:lnTo>
                    <a:pt x="0" y="52688"/>
                  </a:lnTo>
                  <a:cubicBezTo>
                    <a:pt x="0" y="38714"/>
                    <a:pt x="5551" y="25313"/>
                    <a:pt x="15432" y="15432"/>
                  </a:cubicBezTo>
                  <a:cubicBezTo>
                    <a:pt x="25313" y="5551"/>
                    <a:pt x="38714" y="0"/>
                    <a:pt x="52688" y="0"/>
                  </a:cubicBezTo>
                  <a:close/>
                </a:path>
              </a:pathLst>
            </a:custGeom>
            <a:blipFill>
              <a:blip r:embed="rId8"/>
              <a:stretch>
                <a:fillRect l="-23606" t="-31391" r="-23580" b="-57836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7326867" y="2709022"/>
            <a:ext cx="3379622" cy="4663011"/>
            <a:chOff x="0" y="0"/>
            <a:chExt cx="589095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89095" cy="812800"/>
            </a:xfrm>
            <a:custGeom>
              <a:avLst/>
              <a:gdLst/>
              <a:ahLst/>
              <a:cxnLst/>
              <a:rect r="r" b="b" t="t" l="l"/>
              <a:pathLst>
                <a:path h="812800" w="589095">
                  <a:moveTo>
                    <a:pt x="52688" y="0"/>
                  </a:moveTo>
                  <a:lnTo>
                    <a:pt x="536408" y="0"/>
                  </a:lnTo>
                  <a:cubicBezTo>
                    <a:pt x="550381" y="0"/>
                    <a:pt x="563782" y="5551"/>
                    <a:pt x="573663" y="15432"/>
                  </a:cubicBezTo>
                  <a:cubicBezTo>
                    <a:pt x="583544" y="25313"/>
                    <a:pt x="589095" y="38714"/>
                    <a:pt x="589095" y="52688"/>
                  </a:cubicBezTo>
                  <a:lnTo>
                    <a:pt x="589095" y="760112"/>
                  </a:lnTo>
                  <a:cubicBezTo>
                    <a:pt x="589095" y="774086"/>
                    <a:pt x="583544" y="787487"/>
                    <a:pt x="573663" y="797368"/>
                  </a:cubicBezTo>
                  <a:cubicBezTo>
                    <a:pt x="563782" y="807249"/>
                    <a:pt x="550381" y="812800"/>
                    <a:pt x="536408" y="812800"/>
                  </a:cubicBezTo>
                  <a:lnTo>
                    <a:pt x="52688" y="812800"/>
                  </a:lnTo>
                  <a:cubicBezTo>
                    <a:pt x="38714" y="812800"/>
                    <a:pt x="25313" y="807249"/>
                    <a:pt x="15432" y="797368"/>
                  </a:cubicBezTo>
                  <a:cubicBezTo>
                    <a:pt x="5551" y="787487"/>
                    <a:pt x="0" y="774086"/>
                    <a:pt x="0" y="760112"/>
                  </a:cubicBezTo>
                  <a:lnTo>
                    <a:pt x="0" y="52688"/>
                  </a:lnTo>
                  <a:cubicBezTo>
                    <a:pt x="0" y="38714"/>
                    <a:pt x="5551" y="25313"/>
                    <a:pt x="15432" y="15432"/>
                  </a:cubicBezTo>
                  <a:cubicBezTo>
                    <a:pt x="25313" y="5551"/>
                    <a:pt x="38714" y="0"/>
                    <a:pt x="52688" y="0"/>
                  </a:cubicBezTo>
                  <a:close/>
                </a:path>
              </a:pathLst>
            </a:custGeom>
            <a:blipFill>
              <a:blip r:embed="rId9"/>
              <a:stretch>
                <a:fillRect l="-24381" t="-60214" r="-21775" b="-69445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5422899" y="611253"/>
            <a:ext cx="7515319" cy="1496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91"/>
              </a:lnSpc>
            </a:pPr>
            <a:r>
              <a:rPr lang="en-US" b="true" sz="10078">
                <a:solidFill>
                  <a:srgbClr val="6A7BA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TEAM MEMBERS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-1184920" y="7524717"/>
            <a:ext cx="6114411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FFFB9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MANSUR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365693" y="7524717"/>
            <a:ext cx="6114411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C1E7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NURTAS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959472" y="7524717"/>
            <a:ext cx="6114411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FFFB9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YASMIN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96731" y="7524717"/>
            <a:ext cx="6114411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C1E7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AILIN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233529" y="7524717"/>
            <a:ext cx="6114411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FFFB9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ARSEN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-1184920" y="8137491"/>
            <a:ext cx="6114411" cy="679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C1E7FF"/>
                </a:solidFill>
                <a:latin typeface="Hangyaboly"/>
                <a:ea typeface="Hangyaboly"/>
                <a:cs typeface="Hangyaboly"/>
                <a:sym typeface="Hangyaboly"/>
              </a:rPr>
              <a:t>programmer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959472" y="8207359"/>
            <a:ext cx="6114411" cy="1384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C1E7FF"/>
                </a:solidFill>
                <a:latin typeface="Hangyaboly"/>
                <a:ea typeface="Hangyaboly"/>
                <a:cs typeface="Hangyaboly"/>
                <a:sym typeface="Hangyaboly"/>
              </a:rPr>
              <a:t> UI/UX engineer</a:t>
            </a:r>
          </a:p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C1E7FF"/>
                </a:solidFill>
                <a:latin typeface="Hangyaboly"/>
                <a:ea typeface="Hangyaboly"/>
                <a:cs typeface="Hangyaboly"/>
                <a:sym typeface="Hangyaboly"/>
              </a:rPr>
              <a:t>concept artist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233529" y="8207359"/>
            <a:ext cx="6114411" cy="679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C1E7FF"/>
                </a:solidFill>
                <a:latin typeface="Hangyaboly"/>
                <a:ea typeface="Hangyaboly"/>
                <a:cs typeface="Hangyaboly"/>
                <a:sym typeface="Hangyaboly"/>
              </a:rPr>
              <a:t>screenwriter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387276" y="8207359"/>
            <a:ext cx="6114411" cy="679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B98"/>
                </a:solidFill>
                <a:latin typeface="Hangyaboly"/>
                <a:ea typeface="Hangyaboly"/>
                <a:cs typeface="Hangyaboly"/>
                <a:sym typeface="Hangyaboly"/>
              </a:rPr>
              <a:t>programmer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596731" y="8207359"/>
            <a:ext cx="6114411" cy="679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B98"/>
                </a:solidFill>
                <a:latin typeface="Hangyaboly"/>
                <a:ea typeface="Hangyaboly"/>
                <a:cs typeface="Hangyaboly"/>
                <a:sym typeface="Hangyaboly"/>
              </a:rPr>
              <a:t>designer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180762" y="7912067"/>
            <a:ext cx="214475" cy="1346233"/>
            <a:chOff x="0" y="0"/>
            <a:chExt cx="56487" cy="3545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87" cy="354563"/>
            </a:xfrm>
            <a:custGeom>
              <a:avLst/>
              <a:gdLst/>
              <a:ahLst/>
              <a:cxnLst/>
              <a:rect r="r" b="b" t="t" l="l"/>
              <a:pathLst>
                <a:path h="354563" w="56487">
                  <a:moveTo>
                    <a:pt x="28244" y="0"/>
                  </a:moveTo>
                  <a:lnTo>
                    <a:pt x="28244" y="0"/>
                  </a:lnTo>
                  <a:cubicBezTo>
                    <a:pt x="43842" y="0"/>
                    <a:pt x="56487" y="12645"/>
                    <a:pt x="56487" y="28244"/>
                  </a:cubicBezTo>
                  <a:lnTo>
                    <a:pt x="56487" y="326320"/>
                  </a:lnTo>
                  <a:cubicBezTo>
                    <a:pt x="56487" y="333811"/>
                    <a:pt x="53512" y="340994"/>
                    <a:pt x="48215" y="346291"/>
                  </a:cubicBezTo>
                  <a:cubicBezTo>
                    <a:pt x="42918" y="351588"/>
                    <a:pt x="35734" y="354563"/>
                    <a:pt x="28244" y="354563"/>
                  </a:cubicBezTo>
                  <a:lnTo>
                    <a:pt x="28244" y="354563"/>
                  </a:lnTo>
                  <a:cubicBezTo>
                    <a:pt x="20753" y="354563"/>
                    <a:pt x="13569" y="351588"/>
                    <a:pt x="8272" y="346291"/>
                  </a:cubicBezTo>
                  <a:cubicBezTo>
                    <a:pt x="2976" y="340994"/>
                    <a:pt x="0" y="333811"/>
                    <a:pt x="0" y="326320"/>
                  </a:cubicBezTo>
                  <a:lnTo>
                    <a:pt x="0" y="28244"/>
                  </a:lnTo>
                  <a:cubicBezTo>
                    <a:pt x="0" y="20753"/>
                    <a:pt x="2976" y="13569"/>
                    <a:pt x="8272" y="8272"/>
                  </a:cubicBezTo>
                  <a:cubicBezTo>
                    <a:pt x="13569" y="2976"/>
                    <a:pt x="20753" y="0"/>
                    <a:pt x="282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6487" cy="392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863296" y="331540"/>
            <a:ext cx="4820560" cy="1413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80"/>
              </a:lnSpc>
            </a:pPr>
            <a:r>
              <a:rPr lang="en-US" b="true" sz="9470">
                <a:solidFill>
                  <a:srgbClr val="FFFB98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OUR WORK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4251" y="2200971"/>
            <a:ext cx="10415507" cy="6384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6"/>
              </a:lnSpc>
            </a:pPr>
            <a:r>
              <a:rPr lang="en-US" sz="3654" b="true">
                <a:solidFill>
                  <a:srgbClr val="C1E7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Целью и идеей нашего проекта является создание сайта рассказывающего информацию о солнечных вспышках и их последствиях при помощи интересных игр. Игры идут от лица объектов страдающих от солнечных вспышек. От экипажа космической станции и до простых альпинистов забирающихся</a:t>
            </a:r>
            <a:r>
              <a:rPr lang="en-US" b="true" sz="3654">
                <a:solidFill>
                  <a:srgbClr val="C1E7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на гору. Таким образом мы хотим показать насколько сильно их влияние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384567" y="2665555"/>
            <a:ext cx="5246512" cy="524651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683856" y="2964844"/>
            <a:ext cx="4647934" cy="464793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8888" t="0" r="-38888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180762" y="7912067"/>
            <a:ext cx="214475" cy="1346233"/>
            <a:chOff x="0" y="0"/>
            <a:chExt cx="56487" cy="3545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87" cy="354563"/>
            </a:xfrm>
            <a:custGeom>
              <a:avLst/>
              <a:gdLst/>
              <a:ahLst/>
              <a:cxnLst/>
              <a:rect r="r" b="b" t="t" l="l"/>
              <a:pathLst>
                <a:path h="354563" w="56487">
                  <a:moveTo>
                    <a:pt x="28244" y="0"/>
                  </a:moveTo>
                  <a:lnTo>
                    <a:pt x="28244" y="0"/>
                  </a:lnTo>
                  <a:cubicBezTo>
                    <a:pt x="43842" y="0"/>
                    <a:pt x="56487" y="12645"/>
                    <a:pt x="56487" y="28244"/>
                  </a:cubicBezTo>
                  <a:lnTo>
                    <a:pt x="56487" y="326320"/>
                  </a:lnTo>
                  <a:cubicBezTo>
                    <a:pt x="56487" y="333811"/>
                    <a:pt x="53512" y="340994"/>
                    <a:pt x="48215" y="346291"/>
                  </a:cubicBezTo>
                  <a:cubicBezTo>
                    <a:pt x="42918" y="351588"/>
                    <a:pt x="35734" y="354563"/>
                    <a:pt x="28244" y="354563"/>
                  </a:cubicBezTo>
                  <a:lnTo>
                    <a:pt x="28244" y="354563"/>
                  </a:lnTo>
                  <a:cubicBezTo>
                    <a:pt x="20753" y="354563"/>
                    <a:pt x="13569" y="351588"/>
                    <a:pt x="8272" y="346291"/>
                  </a:cubicBezTo>
                  <a:cubicBezTo>
                    <a:pt x="2976" y="340994"/>
                    <a:pt x="0" y="333811"/>
                    <a:pt x="0" y="326320"/>
                  </a:cubicBezTo>
                  <a:lnTo>
                    <a:pt x="0" y="28244"/>
                  </a:lnTo>
                  <a:cubicBezTo>
                    <a:pt x="0" y="20753"/>
                    <a:pt x="2976" y="13569"/>
                    <a:pt x="8272" y="8272"/>
                  </a:cubicBezTo>
                  <a:cubicBezTo>
                    <a:pt x="13569" y="2976"/>
                    <a:pt x="20753" y="0"/>
                    <a:pt x="282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6487" cy="392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74309" y="1866732"/>
            <a:ext cx="7961155" cy="3466365"/>
          </a:xfrm>
          <a:custGeom>
            <a:avLst/>
            <a:gdLst/>
            <a:ahLst/>
            <a:cxnLst/>
            <a:rect r="r" b="b" t="t" l="l"/>
            <a:pathLst>
              <a:path h="3466365" w="7961155">
                <a:moveTo>
                  <a:pt x="0" y="0"/>
                </a:moveTo>
                <a:lnTo>
                  <a:pt x="7961155" y="0"/>
                </a:lnTo>
                <a:lnTo>
                  <a:pt x="7961155" y="3466365"/>
                </a:lnTo>
                <a:lnTo>
                  <a:pt x="0" y="34663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858" r="0" b="-833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49958" y="1648901"/>
            <a:ext cx="8381975" cy="3684195"/>
          </a:xfrm>
          <a:custGeom>
            <a:avLst/>
            <a:gdLst/>
            <a:ahLst/>
            <a:cxnLst/>
            <a:rect r="r" b="b" t="t" l="l"/>
            <a:pathLst>
              <a:path h="3684195" w="8381975">
                <a:moveTo>
                  <a:pt x="0" y="0"/>
                </a:moveTo>
                <a:lnTo>
                  <a:pt x="8381975" y="0"/>
                </a:lnTo>
                <a:lnTo>
                  <a:pt x="8381975" y="3684196"/>
                </a:lnTo>
                <a:lnTo>
                  <a:pt x="0" y="3684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723" r="0" b="-825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49795" y="5742672"/>
            <a:ext cx="9191150" cy="4115743"/>
          </a:xfrm>
          <a:custGeom>
            <a:avLst/>
            <a:gdLst/>
            <a:ahLst/>
            <a:cxnLst/>
            <a:rect r="r" b="b" t="t" l="l"/>
            <a:pathLst>
              <a:path h="4115743" w="9191150">
                <a:moveTo>
                  <a:pt x="0" y="0"/>
                </a:moveTo>
                <a:lnTo>
                  <a:pt x="9191151" y="0"/>
                </a:lnTo>
                <a:lnTo>
                  <a:pt x="9191151" y="4115743"/>
                </a:lnTo>
                <a:lnTo>
                  <a:pt x="0" y="41157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515" r="0" b="-810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06516" y="486470"/>
            <a:ext cx="8274969" cy="75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7"/>
              </a:lnSpc>
            </a:pPr>
            <a:r>
              <a:rPr lang="en-US" b="true" sz="510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“THE BIRTH OF A FLARE”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180762" y="7912067"/>
            <a:ext cx="214475" cy="1346233"/>
            <a:chOff x="0" y="0"/>
            <a:chExt cx="56487" cy="3545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87" cy="354563"/>
            </a:xfrm>
            <a:custGeom>
              <a:avLst/>
              <a:gdLst/>
              <a:ahLst/>
              <a:cxnLst/>
              <a:rect r="r" b="b" t="t" l="l"/>
              <a:pathLst>
                <a:path h="354563" w="56487">
                  <a:moveTo>
                    <a:pt x="28244" y="0"/>
                  </a:moveTo>
                  <a:lnTo>
                    <a:pt x="28244" y="0"/>
                  </a:lnTo>
                  <a:cubicBezTo>
                    <a:pt x="43842" y="0"/>
                    <a:pt x="56487" y="12645"/>
                    <a:pt x="56487" y="28244"/>
                  </a:cubicBezTo>
                  <a:lnTo>
                    <a:pt x="56487" y="326320"/>
                  </a:lnTo>
                  <a:cubicBezTo>
                    <a:pt x="56487" y="333811"/>
                    <a:pt x="53512" y="340994"/>
                    <a:pt x="48215" y="346291"/>
                  </a:cubicBezTo>
                  <a:cubicBezTo>
                    <a:pt x="42918" y="351588"/>
                    <a:pt x="35734" y="354563"/>
                    <a:pt x="28244" y="354563"/>
                  </a:cubicBezTo>
                  <a:lnTo>
                    <a:pt x="28244" y="354563"/>
                  </a:lnTo>
                  <a:cubicBezTo>
                    <a:pt x="20753" y="354563"/>
                    <a:pt x="13569" y="351588"/>
                    <a:pt x="8272" y="346291"/>
                  </a:cubicBezTo>
                  <a:cubicBezTo>
                    <a:pt x="2976" y="340994"/>
                    <a:pt x="0" y="333811"/>
                    <a:pt x="0" y="326320"/>
                  </a:cubicBezTo>
                  <a:lnTo>
                    <a:pt x="0" y="28244"/>
                  </a:lnTo>
                  <a:cubicBezTo>
                    <a:pt x="0" y="20753"/>
                    <a:pt x="2976" y="13569"/>
                    <a:pt x="8272" y="8272"/>
                  </a:cubicBezTo>
                  <a:cubicBezTo>
                    <a:pt x="13569" y="2976"/>
                    <a:pt x="20753" y="0"/>
                    <a:pt x="282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6487" cy="392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82974" y="1965021"/>
            <a:ext cx="7910502" cy="3574932"/>
          </a:xfrm>
          <a:custGeom>
            <a:avLst/>
            <a:gdLst/>
            <a:ahLst/>
            <a:cxnLst/>
            <a:rect r="r" b="b" t="t" l="l"/>
            <a:pathLst>
              <a:path h="3574932" w="7910502">
                <a:moveTo>
                  <a:pt x="0" y="0"/>
                </a:moveTo>
                <a:lnTo>
                  <a:pt x="7910502" y="0"/>
                </a:lnTo>
                <a:lnTo>
                  <a:pt x="7910502" y="3574932"/>
                </a:lnTo>
                <a:lnTo>
                  <a:pt x="0" y="3574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442" r="0" b="-802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07807" y="1965021"/>
            <a:ext cx="7646047" cy="3574932"/>
          </a:xfrm>
          <a:custGeom>
            <a:avLst/>
            <a:gdLst/>
            <a:ahLst/>
            <a:cxnLst/>
            <a:rect r="r" b="b" t="t" l="l"/>
            <a:pathLst>
              <a:path h="3574932" w="7646047">
                <a:moveTo>
                  <a:pt x="0" y="0"/>
                </a:moveTo>
                <a:lnTo>
                  <a:pt x="7646047" y="0"/>
                </a:lnTo>
                <a:lnTo>
                  <a:pt x="7646047" y="3574932"/>
                </a:lnTo>
                <a:lnTo>
                  <a:pt x="0" y="3574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892" r="0" b="-441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53925" y="5915084"/>
            <a:ext cx="8580150" cy="3993965"/>
          </a:xfrm>
          <a:custGeom>
            <a:avLst/>
            <a:gdLst/>
            <a:ahLst/>
            <a:cxnLst/>
            <a:rect r="r" b="b" t="t" l="l"/>
            <a:pathLst>
              <a:path h="3993965" w="8580150">
                <a:moveTo>
                  <a:pt x="0" y="0"/>
                </a:moveTo>
                <a:lnTo>
                  <a:pt x="8580150" y="0"/>
                </a:lnTo>
                <a:lnTo>
                  <a:pt x="8580150" y="3993965"/>
                </a:lnTo>
                <a:lnTo>
                  <a:pt x="0" y="39939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849" r="0" b="-399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996894" y="705802"/>
            <a:ext cx="7621826" cy="66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5"/>
              </a:lnSpc>
            </a:pPr>
            <a:r>
              <a:rPr lang="en-US" b="true" sz="450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“ORBITAL MANOEUVRE”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180762" y="7912067"/>
            <a:ext cx="214475" cy="1346233"/>
            <a:chOff x="0" y="0"/>
            <a:chExt cx="56487" cy="3545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87" cy="354563"/>
            </a:xfrm>
            <a:custGeom>
              <a:avLst/>
              <a:gdLst/>
              <a:ahLst/>
              <a:cxnLst/>
              <a:rect r="r" b="b" t="t" l="l"/>
              <a:pathLst>
                <a:path h="354563" w="56487">
                  <a:moveTo>
                    <a:pt x="28244" y="0"/>
                  </a:moveTo>
                  <a:lnTo>
                    <a:pt x="28244" y="0"/>
                  </a:lnTo>
                  <a:cubicBezTo>
                    <a:pt x="43842" y="0"/>
                    <a:pt x="56487" y="12645"/>
                    <a:pt x="56487" y="28244"/>
                  </a:cubicBezTo>
                  <a:lnTo>
                    <a:pt x="56487" y="326320"/>
                  </a:lnTo>
                  <a:cubicBezTo>
                    <a:pt x="56487" y="333811"/>
                    <a:pt x="53512" y="340994"/>
                    <a:pt x="48215" y="346291"/>
                  </a:cubicBezTo>
                  <a:cubicBezTo>
                    <a:pt x="42918" y="351588"/>
                    <a:pt x="35734" y="354563"/>
                    <a:pt x="28244" y="354563"/>
                  </a:cubicBezTo>
                  <a:lnTo>
                    <a:pt x="28244" y="354563"/>
                  </a:lnTo>
                  <a:cubicBezTo>
                    <a:pt x="20753" y="354563"/>
                    <a:pt x="13569" y="351588"/>
                    <a:pt x="8272" y="346291"/>
                  </a:cubicBezTo>
                  <a:cubicBezTo>
                    <a:pt x="2976" y="340994"/>
                    <a:pt x="0" y="333811"/>
                    <a:pt x="0" y="326320"/>
                  </a:cubicBezTo>
                  <a:lnTo>
                    <a:pt x="0" y="28244"/>
                  </a:lnTo>
                  <a:cubicBezTo>
                    <a:pt x="0" y="20753"/>
                    <a:pt x="2976" y="13569"/>
                    <a:pt x="8272" y="8272"/>
                  </a:cubicBezTo>
                  <a:cubicBezTo>
                    <a:pt x="13569" y="2976"/>
                    <a:pt x="20753" y="0"/>
                    <a:pt x="282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6487" cy="392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74934" y="1848388"/>
            <a:ext cx="8469066" cy="3837373"/>
          </a:xfrm>
          <a:custGeom>
            <a:avLst/>
            <a:gdLst/>
            <a:ahLst/>
            <a:cxnLst/>
            <a:rect r="r" b="b" t="t" l="l"/>
            <a:pathLst>
              <a:path h="3837373" w="8469066">
                <a:moveTo>
                  <a:pt x="0" y="0"/>
                </a:moveTo>
                <a:lnTo>
                  <a:pt x="8469066" y="0"/>
                </a:lnTo>
                <a:lnTo>
                  <a:pt x="8469066" y="3837373"/>
                </a:lnTo>
                <a:lnTo>
                  <a:pt x="0" y="38373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588" r="0" b="-455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07053" y="1848388"/>
            <a:ext cx="8343554" cy="3837373"/>
          </a:xfrm>
          <a:custGeom>
            <a:avLst/>
            <a:gdLst/>
            <a:ahLst/>
            <a:cxnLst/>
            <a:rect r="r" b="b" t="t" l="l"/>
            <a:pathLst>
              <a:path h="3837373" w="8343554">
                <a:moveTo>
                  <a:pt x="0" y="0"/>
                </a:moveTo>
                <a:lnTo>
                  <a:pt x="8343553" y="0"/>
                </a:lnTo>
                <a:lnTo>
                  <a:pt x="8343553" y="3837373"/>
                </a:lnTo>
                <a:lnTo>
                  <a:pt x="0" y="3837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099" r="0" b="-520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719073" y="661797"/>
            <a:ext cx="7178622" cy="75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7"/>
              </a:lnSpc>
            </a:pPr>
            <a:r>
              <a:rPr lang="en-US" b="true" sz="510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“SINGLE EVENT UPSET”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180762" y="7912067"/>
            <a:ext cx="214475" cy="1346233"/>
            <a:chOff x="0" y="0"/>
            <a:chExt cx="56487" cy="3545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87" cy="354563"/>
            </a:xfrm>
            <a:custGeom>
              <a:avLst/>
              <a:gdLst/>
              <a:ahLst/>
              <a:cxnLst/>
              <a:rect r="r" b="b" t="t" l="l"/>
              <a:pathLst>
                <a:path h="354563" w="56487">
                  <a:moveTo>
                    <a:pt x="28244" y="0"/>
                  </a:moveTo>
                  <a:lnTo>
                    <a:pt x="28244" y="0"/>
                  </a:lnTo>
                  <a:cubicBezTo>
                    <a:pt x="43842" y="0"/>
                    <a:pt x="56487" y="12645"/>
                    <a:pt x="56487" y="28244"/>
                  </a:cubicBezTo>
                  <a:lnTo>
                    <a:pt x="56487" y="326320"/>
                  </a:lnTo>
                  <a:cubicBezTo>
                    <a:pt x="56487" y="333811"/>
                    <a:pt x="53512" y="340994"/>
                    <a:pt x="48215" y="346291"/>
                  </a:cubicBezTo>
                  <a:cubicBezTo>
                    <a:pt x="42918" y="351588"/>
                    <a:pt x="35734" y="354563"/>
                    <a:pt x="28244" y="354563"/>
                  </a:cubicBezTo>
                  <a:lnTo>
                    <a:pt x="28244" y="354563"/>
                  </a:lnTo>
                  <a:cubicBezTo>
                    <a:pt x="20753" y="354563"/>
                    <a:pt x="13569" y="351588"/>
                    <a:pt x="8272" y="346291"/>
                  </a:cubicBezTo>
                  <a:cubicBezTo>
                    <a:pt x="2976" y="340994"/>
                    <a:pt x="0" y="333811"/>
                    <a:pt x="0" y="326320"/>
                  </a:cubicBezTo>
                  <a:lnTo>
                    <a:pt x="0" y="28244"/>
                  </a:lnTo>
                  <a:cubicBezTo>
                    <a:pt x="0" y="20753"/>
                    <a:pt x="2976" y="13569"/>
                    <a:pt x="8272" y="8272"/>
                  </a:cubicBezTo>
                  <a:cubicBezTo>
                    <a:pt x="13569" y="2976"/>
                    <a:pt x="20753" y="0"/>
                    <a:pt x="282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6487" cy="392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205423" y="2334827"/>
            <a:ext cx="11877154" cy="6680899"/>
          </a:xfrm>
          <a:custGeom>
            <a:avLst/>
            <a:gdLst/>
            <a:ahLst/>
            <a:cxnLst/>
            <a:rect r="r" b="b" t="t" l="l"/>
            <a:pathLst>
              <a:path h="6680899" w="11877154">
                <a:moveTo>
                  <a:pt x="0" y="0"/>
                </a:moveTo>
                <a:lnTo>
                  <a:pt x="11877154" y="0"/>
                </a:lnTo>
                <a:lnTo>
                  <a:pt x="11877154" y="6680899"/>
                </a:lnTo>
                <a:lnTo>
                  <a:pt x="0" y="6680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50818" y="554355"/>
            <a:ext cx="7085316" cy="96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5"/>
              </a:lnSpc>
            </a:pPr>
            <a:r>
              <a:rPr lang="en-US" b="true" sz="650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“GAZING THE SKY”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91186" y="1367087"/>
            <a:ext cx="9604581" cy="96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5"/>
              </a:lnSpc>
            </a:pPr>
            <a:r>
              <a:rPr lang="en-US" b="true" sz="650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WORK IN PROGRESS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91186" y="9421802"/>
            <a:ext cx="9604581" cy="733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3"/>
              </a:lnSpc>
            </a:pPr>
            <a:r>
              <a:rPr lang="en-US" b="true" sz="490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“THE ENDING SCENE”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9197" y="4173948"/>
            <a:ext cx="13229605" cy="13229605"/>
          </a:xfrm>
          <a:custGeom>
            <a:avLst/>
            <a:gdLst/>
            <a:ahLst/>
            <a:cxnLst/>
            <a:rect r="r" b="b" t="t" l="l"/>
            <a:pathLst>
              <a:path h="13229605" w="13229605">
                <a:moveTo>
                  <a:pt x="0" y="0"/>
                </a:moveTo>
                <a:lnTo>
                  <a:pt x="13229606" y="0"/>
                </a:lnTo>
                <a:lnTo>
                  <a:pt x="13229606" y="13229605"/>
                </a:lnTo>
                <a:lnTo>
                  <a:pt x="0" y="1322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05078" y="0"/>
            <a:ext cx="14712845" cy="7613897"/>
          </a:xfrm>
          <a:custGeom>
            <a:avLst/>
            <a:gdLst/>
            <a:ahLst/>
            <a:cxnLst/>
            <a:rect r="r" b="b" t="t" l="l"/>
            <a:pathLst>
              <a:path h="7613897" w="14712845">
                <a:moveTo>
                  <a:pt x="0" y="0"/>
                </a:moveTo>
                <a:lnTo>
                  <a:pt x="14712845" y="0"/>
                </a:lnTo>
                <a:lnTo>
                  <a:pt x="14712845" y="7613897"/>
                </a:lnTo>
                <a:lnTo>
                  <a:pt x="0" y="7613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94254" y="4525270"/>
            <a:ext cx="9842777" cy="9842777"/>
          </a:xfrm>
          <a:custGeom>
            <a:avLst/>
            <a:gdLst/>
            <a:ahLst/>
            <a:cxnLst/>
            <a:rect r="r" b="b" t="t" l="l"/>
            <a:pathLst>
              <a:path h="9842777" w="9842777">
                <a:moveTo>
                  <a:pt x="0" y="0"/>
                </a:moveTo>
                <a:lnTo>
                  <a:pt x="9842777" y="0"/>
                </a:lnTo>
                <a:lnTo>
                  <a:pt x="9842777" y="9842777"/>
                </a:lnTo>
                <a:lnTo>
                  <a:pt x="0" y="98427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180762" y="7912067"/>
            <a:ext cx="214475" cy="1346233"/>
            <a:chOff x="0" y="0"/>
            <a:chExt cx="56487" cy="3545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487" cy="354563"/>
            </a:xfrm>
            <a:custGeom>
              <a:avLst/>
              <a:gdLst/>
              <a:ahLst/>
              <a:cxnLst/>
              <a:rect r="r" b="b" t="t" l="l"/>
              <a:pathLst>
                <a:path h="354563" w="56487">
                  <a:moveTo>
                    <a:pt x="28244" y="0"/>
                  </a:moveTo>
                  <a:lnTo>
                    <a:pt x="28244" y="0"/>
                  </a:lnTo>
                  <a:cubicBezTo>
                    <a:pt x="43842" y="0"/>
                    <a:pt x="56487" y="12645"/>
                    <a:pt x="56487" y="28244"/>
                  </a:cubicBezTo>
                  <a:lnTo>
                    <a:pt x="56487" y="326320"/>
                  </a:lnTo>
                  <a:cubicBezTo>
                    <a:pt x="56487" y="333811"/>
                    <a:pt x="53512" y="340994"/>
                    <a:pt x="48215" y="346291"/>
                  </a:cubicBezTo>
                  <a:cubicBezTo>
                    <a:pt x="42918" y="351588"/>
                    <a:pt x="35734" y="354563"/>
                    <a:pt x="28244" y="354563"/>
                  </a:cubicBezTo>
                  <a:lnTo>
                    <a:pt x="28244" y="354563"/>
                  </a:lnTo>
                  <a:cubicBezTo>
                    <a:pt x="20753" y="354563"/>
                    <a:pt x="13569" y="351588"/>
                    <a:pt x="8272" y="346291"/>
                  </a:cubicBezTo>
                  <a:cubicBezTo>
                    <a:pt x="2976" y="340994"/>
                    <a:pt x="0" y="333811"/>
                    <a:pt x="0" y="326320"/>
                  </a:cubicBezTo>
                  <a:lnTo>
                    <a:pt x="0" y="28244"/>
                  </a:lnTo>
                  <a:cubicBezTo>
                    <a:pt x="0" y="20753"/>
                    <a:pt x="2976" y="13569"/>
                    <a:pt x="8272" y="8272"/>
                  </a:cubicBezTo>
                  <a:cubicBezTo>
                    <a:pt x="13569" y="2976"/>
                    <a:pt x="20753" y="0"/>
                    <a:pt x="282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6487" cy="392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906626" y="1025085"/>
            <a:ext cx="12474748" cy="5135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6"/>
              </a:lnSpc>
              <a:spcBef>
                <a:spcPct val="0"/>
              </a:spcBef>
            </a:pPr>
            <a:r>
              <a:rPr lang="en-US" b="true" sz="22197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DAG01URMBzY</dc:identifier>
  <dcterms:modified xsi:type="dcterms:W3CDTF">2011-08-01T06:04:30Z</dcterms:modified>
  <cp:revision>1</cp:revision>
  <dc:title>Black White Modern Outer Space Presentation</dc:title>
</cp:coreProperties>
</file>